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8" r:id="rId23"/>
    <p:sldId id="279" r:id="rId24"/>
    <p:sldId id="281" r:id="rId25"/>
    <p:sldId id="283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2AB8-6493-4070-9EC2-739B58E0F53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CEB-90D6-4417-B965-CEEF78BE1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2AB8-6493-4070-9EC2-739B58E0F53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CEB-90D6-4417-B965-CEEF78BE1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2AB8-6493-4070-9EC2-739B58E0F53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CEB-90D6-4417-B965-CEEF78BE1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2AB8-6493-4070-9EC2-739B58E0F53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CEB-90D6-4417-B965-CEEF78BE1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2AB8-6493-4070-9EC2-739B58E0F53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CEB-90D6-4417-B965-CEEF78BE1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2AB8-6493-4070-9EC2-739B58E0F53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CEB-90D6-4417-B965-CEEF78BE1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2AB8-6493-4070-9EC2-739B58E0F53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CEB-90D6-4417-B965-CEEF78BE1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2AB8-6493-4070-9EC2-739B58E0F53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CEB-90D6-4417-B965-CEEF78BE1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2AB8-6493-4070-9EC2-739B58E0F53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CEB-90D6-4417-B965-CEEF78BE1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2AB8-6493-4070-9EC2-739B58E0F53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CEB-90D6-4417-B965-CEEF78BE1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2AB8-6493-4070-9EC2-739B58E0F53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11DCEB-90D6-4417-B965-CEEF78BE1D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F2AB8-6493-4070-9EC2-739B58E0F53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11DCEB-90D6-4417-B965-CEEF78BE1D7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16-17%20&#1075;&#1086;&#1076;\&#1089;&#1080;&#1085;&#1080;&#1095;&#1082;&#1080;&#1085;%20&#1076;&#1077;&#1085;&#1100;\&#1053;&#1086;&#1103;&#1073;&#1088;&#1100;.-&#1044;&#1077;&#1090;&#1103;&#1084;-&#1087;&#1088;&#1086;-&#1087;&#1086;&#1089;&#1083;&#1077;&#1076;&#1085;&#1080;&#1081;-&#1084;&#1077;&#1089;&#1103;&#1094;-&#1086;&#1089;&#1077;&#1085;&#1080;..av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otvet.imgsmail.ru/download/9ce3ddfcf04a825a5107bb50b1980576_i-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50"/>
            <a:ext cx="9144000" cy="68422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9190" y="214290"/>
            <a:ext cx="3643338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Яйца синицы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funik.ru/uploads/images/04_2015/24/3_91b1ae26147a3932ad0d820f781426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08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club.foto.ru/gallery/images/photo/2007/11/14/986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14290"/>
            <a:ext cx="5000660" cy="71438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Arial Black" pitchFamily="34" charset="0"/>
              </a:rPr>
              <a:t>Синичка гаечка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ature.doublea.ru/pix/moskovka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42852"/>
            <a:ext cx="6643734" cy="78581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Синичка </a:t>
            </a:r>
            <a:r>
              <a:rPr lang="ru-RU" sz="4400" dirty="0" err="1" smtClean="0">
                <a:solidFill>
                  <a:schemeClr val="bg1"/>
                </a:solidFill>
                <a:latin typeface="Arial Black" pitchFamily="34" charset="0"/>
              </a:rPr>
              <a:t>московка</a:t>
            </a:r>
            <a:endParaRPr lang="ru-RU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animalsfoto.com/photo/28/286f3e52d583e9de9000f36a4aa3e1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52"/>
            <a:ext cx="9144000" cy="683194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8305800" cy="78581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Синичка лазоревка</a:t>
            </a:r>
            <a:endParaRPr lang="ru-RU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2fons.ru/download.php?file=201407/1024x600/2fons.ru-40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42852"/>
            <a:ext cx="7215206" cy="78581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Синичка хохлатая</a:t>
            </a:r>
            <a:endParaRPr lang="ru-RU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ttp://www.metod-kopilka.ru/images/doc/30/24672/hello_html_m2021a1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00115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etod-kopilka.ru/images/doc/30/24672/hello_html_m2021a1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08" y="0"/>
            <a:ext cx="2928958" cy="7858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Снегирь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kartinkinaden.ru/uploads/posts/2015-11/1448623602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0760" y="285728"/>
            <a:ext cx="2976554" cy="724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Дятел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storage.onbird.ru/bird/photo/sviristel/sviristel%20foto%205%20%28onbird.ru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58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4786346" cy="9286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Свиристель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Ноябрь.-Детям-про-последний-месяц-осени.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img0.liveinternet.ru/images/attach/c/11/128/663/128663770_image__1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331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2686040" cy="846980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Сорока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photoforum.ru/f/photo/000/425/425914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3571868" cy="1214446"/>
          </a:xfrm>
        </p:spPr>
        <p:txBody>
          <a:bodyPr/>
          <a:lstStyle/>
          <a:p>
            <a:r>
              <a:rPr lang="ru-RU" sz="4800" dirty="0" smtClean="0">
                <a:solidFill>
                  <a:schemeClr val="bg1"/>
                </a:solidFill>
                <a:latin typeface="Arial Black" pitchFamily="34" charset="0"/>
              </a:rPr>
              <a:t>Воробей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storage.onbird.ru/bird/photo/voron/voron%20foto%202%20%28onbird.ru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2614602" cy="79608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Arial Black" pitchFamily="34" charset="0"/>
              </a:rPr>
              <a:t>Ворона </a:t>
            </a:r>
            <a:endParaRPr lang="ru-RU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ped-kopilka.ru/upload/blogs/23546_8936307510e42bd57e55220a731862eb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stihi.ru/pics/2014/06/12/9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929190" cy="3475079"/>
          </a:xfrm>
          <a:prstGeom prst="rect">
            <a:avLst/>
          </a:prstGeom>
          <a:noFill/>
        </p:spPr>
      </p:pic>
      <p:pic>
        <p:nvPicPr>
          <p:cNvPr id="40964" name="Picture 4" descr="http://resbash.ru/foto_news/2014/4/9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857628"/>
            <a:ext cx="4495800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gazeta-medvedkovo-juzhnoe.ru/wp-content/uploads/2016/03/%D1%81%D0%B8%D0%BD%D0%B8%D1%87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8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g-fotki.yandex.ru/get/3510/vakhlakov.1/0_ece3_32b4f7fe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fs00.infourok.ru/images/doc/31/39729/hello_html_427d28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klopik.com/uploads/posts/2011-12/1322768332_s-2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3800476"/>
          </a:xfrm>
          <a:prstGeom prst="rect">
            <a:avLst/>
          </a:prstGeom>
          <a:noFill/>
        </p:spPr>
      </p:pic>
      <p:pic>
        <p:nvPicPr>
          <p:cNvPr id="58372" name="Picture 4" descr="http://cs624828.vk.me/v624828142/2a4c2/6BLWkjTxG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952826"/>
            <a:ext cx="5610224" cy="3743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mg-fotki.yandex.ru/get/9762/111321585.22/0_8c12f_2f500e1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57752" cy="3643314"/>
          </a:xfrm>
          <a:prstGeom prst="rect">
            <a:avLst/>
          </a:prstGeom>
          <a:noFill/>
        </p:spPr>
      </p:pic>
      <p:pic>
        <p:nvPicPr>
          <p:cNvPr id="59396" name="Picture 4" descr="http://www.gartenzauber.com/wp-content/uploads/2013/11/2_18704888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478616"/>
            <a:ext cx="5072066" cy="3379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photos.streamphoto.ru/7/c/c/w400_461dec2cd776090942e1030f0f568c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142852"/>
            <a:ext cx="3876676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Гнездо синички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18</Words>
  <Application>Microsoft Office PowerPoint</Application>
  <PresentationFormat>Экран (4:3)</PresentationFormat>
  <Paragraphs>12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Гнездо синички</vt:lpstr>
      <vt:lpstr>Яйца синицы</vt:lpstr>
      <vt:lpstr>Слайд 11</vt:lpstr>
      <vt:lpstr>Синичка гаечка</vt:lpstr>
      <vt:lpstr>Синичка московка</vt:lpstr>
      <vt:lpstr>Синичка лазоревка</vt:lpstr>
      <vt:lpstr>Синичка хохлатая</vt:lpstr>
      <vt:lpstr>Слайд 16</vt:lpstr>
      <vt:lpstr>Снегирь </vt:lpstr>
      <vt:lpstr>Дятел </vt:lpstr>
      <vt:lpstr>Свиристель </vt:lpstr>
      <vt:lpstr>Сорока </vt:lpstr>
      <vt:lpstr>Воробей </vt:lpstr>
      <vt:lpstr>Ворона 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2016-11-12T16:19:27Z</dcterms:created>
  <dcterms:modified xsi:type="dcterms:W3CDTF">2016-11-12T18:14:13Z</dcterms:modified>
</cp:coreProperties>
</file>